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9" autoAdjust="0"/>
    <p:restoredTop sz="87838" autoAdjust="0"/>
  </p:normalViewPr>
  <p:slideViewPr>
    <p:cSldViewPr>
      <p:cViewPr>
        <p:scale>
          <a:sx n="75" d="100"/>
          <a:sy n="75" d="100"/>
        </p:scale>
        <p:origin x="-36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2106" y="-7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FA1740F-F7ED-417F-A19F-6B7673903977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8" tIns="47419" rIns="94838" bIns="4741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5638"/>
          </a:xfrm>
          <a:prstGeom prst="rect">
            <a:avLst/>
          </a:prstGeom>
        </p:spPr>
        <p:txBody>
          <a:bodyPr vert="horz" lIns="94838" tIns="47419" rIns="94838" bIns="47419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5DC177-A1D3-4B8E-8FFD-2E100DEB8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Bearbeitungsstand: Dezember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3A79F-68B0-45DD-B462-33DDB61D198F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9EB7D-76B3-4D33-9B1B-3D5D77DCC0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A515E-1790-4814-BD9E-A1D9DDF7A01A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61923-7EE1-41B1-A261-CB045529FD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157C-F4A1-4D6A-8ECC-E800B05DCCC1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CF6AC-4C29-4DA9-869B-1EB0EBD9A7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AB89C-31F0-4C88-BBDC-06944C830960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F755-4A0A-4A31-8D63-069057CB7C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7D22B-714B-44A4-9EDC-60160EFB13CA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99E8-912C-460E-A95B-EA3D53DC07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F9C57-8B7E-46C7-8E4C-6A556A37F855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02023-E865-4079-B85D-E96C010AF0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EF19A-1647-42C4-BD53-F287F1368FCF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E70E2-1A0F-4E4C-B1E2-359F37DA34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7FE8E-66A4-468B-9A06-6B02847C4E2C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0BEA-26BE-4B40-922C-3A86CF1F5B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01D95-91BD-4562-A18A-B22BDAA8579F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13E10-055C-43A6-B387-5FD7CB95DC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81B64-C5AD-43C2-9DDB-D4D51CFCB9F9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B681-B37C-4731-AB32-2CB5DEE8B8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C2E64-A89A-4C99-8456-69B1D92440CA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11330-E777-4261-B238-954919AC23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77140D3-4EFE-4A2F-9198-37C43E1D792A}" type="datetimeFigureOut">
              <a:rPr lang="de-DE"/>
              <a:pPr>
                <a:defRPr/>
              </a:pPr>
              <a:t>23.10.2013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5A687338-E6E0-4E23-A134-385C8079AC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7"/>
          <p:cNvSpPr txBox="1">
            <a:spLocks noChangeArrowheads="1"/>
          </p:cNvSpPr>
          <p:nvPr/>
        </p:nvSpPr>
        <p:spPr bwMode="auto">
          <a:xfrm>
            <a:off x="3851275" y="404813"/>
            <a:ext cx="4464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latin typeface="Arial" charset="0"/>
              </a:rPr>
              <a:t>SOZIETÄT NORDDEUTSCHER BRAUEREIVERBÄNDE e.V.</a:t>
            </a:r>
            <a:r>
              <a:rPr lang="de-DE" sz="1000">
                <a:latin typeface="Arial" charset="0"/>
              </a:rPr>
              <a:t> </a:t>
            </a:r>
          </a:p>
        </p:txBody>
      </p:sp>
      <p:pic>
        <p:nvPicPr>
          <p:cNvPr id="1638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188913"/>
            <a:ext cx="6604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 descr="IMG_0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896938"/>
            <a:ext cx="6983412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900113" y="6308725"/>
            <a:ext cx="7343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Team Ricklinger Landbrauerei: Mitte: Sabrina Lämmer, Rechts: Braumeister Sascha Lämmer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7"/>
          <p:cNvSpPr txBox="1">
            <a:spLocks noChangeArrowheads="1"/>
          </p:cNvSpPr>
          <p:nvPr/>
        </p:nvSpPr>
        <p:spPr bwMode="auto">
          <a:xfrm>
            <a:off x="3851275" y="404813"/>
            <a:ext cx="4464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latin typeface="Arial" charset="0"/>
              </a:rPr>
              <a:t>SOZIETÄT NORDDEUTSCHER BRAUEREIVERBÄNDE e.V.</a:t>
            </a:r>
            <a:r>
              <a:rPr lang="de-DE" sz="1000">
                <a:latin typeface="Arial" charset="0"/>
              </a:rPr>
              <a:t> </a:t>
            </a:r>
          </a:p>
        </p:txBody>
      </p:sp>
      <p:pic>
        <p:nvPicPr>
          <p:cNvPr id="1741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188913"/>
            <a:ext cx="6604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IMG_0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765175"/>
            <a:ext cx="4354513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5364163" y="2420938"/>
            <a:ext cx="3779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Braumeister: Steve Michalak (rechts)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7"/>
          <p:cNvSpPr txBox="1">
            <a:spLocks noChangeArrowheads="1"/>
          </p:cNvSpPr>
          <p:nvPr/>
        </p:nvSpPr>
        <p:spPr bwMode="auto">
          <a:xfrm>
            <a:off x="3851275" y="404813"/>
            <a:ext cx="4464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latin typeface="Arial" charset="0"/>
              </a:rPr>
              <a:t>SOZIETÄT NORDDEUTSCHER BRAUEREIVERBÄNDE e.V.</a:t>
            </a:r>
            <a:r>
              <a:rPr lang="de-DE" sz="1000">
                <a:latin typeface="Arial" charset="0"/>
              </a:rPr>
              <a:t> </a:t>
            </a:r>
          </a:p>
        </p:txBody>
      </p:sp>
      <p:pic>
        <p:nvPicPr>
          <p:cNvPr id="1843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188913"/>
            <a:ext cx="6604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IMG_0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765175"/>
            <a:ext cx="4354512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292725" y="2781300"/>
            <a:ext cx="3600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Stand der Störtebeker Braumanufaktur GmbH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7"/>
          <p:cNvSpPr txBox="1">
            <a:spLocks noChangeArrowheads="1"/>
          </p:cNvSpPr>
          <p:nvPr/>
        </p:nvSpPr>
        <p:spPr bwMode="auto">
          <a:xfrm>
            <a:off x="3851275" y="404813"/>
            <a:ext cx="4464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latin typeface="Arial" charset="0"/>
              </a:rPr>
              <a:t>SOZIETÄT NORDDEUTSCHER BRAUEREIVERBÄNDE e.V.</a:t>
            </a:r>
            <a:r>
              <a:rPr lang="de-DE" sz="1000">
                <a:latin typeface="Arial" charset="0"/>
              </a:rPr>
              <a:t> </a:t>
            </a:r>
          </a:p>
        </p:txBody>
      </p:sp>
      <p:pic>
        <p:nvPicPr>
          <p:cNvPr id="1945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188913"/>
            <a:ext cx="6604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IMG_0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692150"/>
            <a:ext cx="4441825" cy="592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292725" y="2276475"/>
            <a:ext cx="3600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Stand der Ratsherrn Brauerei GmbH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7"/>
          <p:cNvSpPr txBox="1">
            <a:spLocks noChangeArrowheads="1"/>
          </p:cNvSpPr>
          <p:nvPr/>
        </p:nvSpPr>
        <p:spPr bwMode="auto">
          <a:xfrm>
            <a:off x="3851275" y="404813"/>
            <a:ext cx="4464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latin typeface="Arial" charset="0"/>
              </a:rPr>
              <a:t>SOZIETÄT NORDDEUTSCHER BRAUEREIVERBÄNDE e.V.</a:t>
            </a:r>
            <a:r>
              <a:rPr lang="de-DE" sz="1000">
                <a:latin typeface="Arial" charset="0"/>
              </a:rPr>
              <a:t> </a:t>
            </a:r>
          </a:p>
        </p:txBody>
      </p:sp>
      <p:pic>
        <p:nvPicPr>
          <p:cNvPr id="2048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188913"/>
            <a:ext cx="6604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IMG_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052513"/>
            <a:ext cx="6838950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971550" y="6308725"/>
            <a:ext cx="612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Dipl. Braumeister / Betriebsleiter Markus Klosterhoff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Bildschirmpräsentation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Calibri</vt:lpstr>
      <vt:lpstr>Benutzerdefiniertes Design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ebbertz</dc:creator>
  <cp:lastModifiedBy>Doris Dirksen</cp:lastModifiedBy>
  <cp:revision>119</cp:revision>
  <dcterms:created xsi:type="dcterms:W3CDTF">2009-01-30T16:05:15Z</dcterms:created>
  <dcterms:modified xsi:type="dcterms:W3CDTF">2013-10-23T12:35:44Z</dcterms:modified>
</cp:coreProperties>
</file>